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6" r:id="rId3"/>
    <p:sldId id="258" r:id="rId4"/>
    <p:sldId id="262" r:id="rId5"/>
    <p:sldId id="271" r:id="rId6"/>
    <p:sldId id="263" r:id="rId7"/>
    <p:sldId id="264" r:id="rId8"/>
    <p:sldId id="259" r:id="rId9"/>
    <p:sldId id="260" r:id="rId10"/>
    <p:sldId id="261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590" autoAdjust="0"/>
  </p:normalViewPr>
  <p:slideViewPr>
    <p:cSldViewPr>
      <p:cViewPr varScale="1">
        <p:scale>
          <a:sx n="71" d="100"/>
          <a:sy n="71" d="100"/>
        </p:scale>
        <p:origin x="-7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52400"/>
            <a:ext cx="33153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1" y="1386167"/>
            <a:ext cx="8740588" cy="546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36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132" y="533400"/>
            <a:ext cx="84224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*২০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১৪৪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সভা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সমাবেশ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মাসের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নিষিদ্ধ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5207" y="1552254"/>
            <a:ext cx="88440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নেতৃবৃন্দ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১৪৪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ভঙ্গ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অনেক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১৪৪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ধারা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ভঙ্গ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সিদ্ধান্ত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 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9976" y="2519082"/>
            <a:ext cx="89611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*২১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সকাল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১১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বিশ্ববিদ্যালয়ের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তলায়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সভা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অনুষ্ঠিত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সভায়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১০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মিছিল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সিদ্ধান্ত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গৃহিত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সিদ্ধান্ত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অনুযায়ী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১৪৪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ভঙ্গ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মিছিল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এগিয়ে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পুলিশ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কয়েকজনকে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গ্রেপ্তার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লাঠিচার্জ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কাদুনে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গ্যাস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ন্দক্ষেপ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পর্যায়ে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বর্ষন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 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372" y="3962400"/>
            <a:ext cx="2491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en-US" sz="2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নিহত</a:t>
            </a:r>
            <a:r>
              <a:rPr lang="en-US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হন</a:t>
            </a:r>
            <a:r>
              <a:rPr lang="en-US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84" y="4451396"/>
            <a:ext cx="4248743" cy="18385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627" y="4490102"/>
            <a:ext cx="4277322" cy="18004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7234" y="6344656"/>
            <a:ext cx="2828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আরো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অনেকে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37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034" y="228600"/>
            <a:ext cx="896751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২২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বিশাল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শোক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র‌্যালী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পুলিশের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হামলায়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শফিউর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আরও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জনের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মৃত্যু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অমর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রাখার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২২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জনতা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মেডিকেল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কলেজের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সামনে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মিনার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নির্মান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২৩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ফেব্রুয়ারি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শফিউরের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পিতাকে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উদ্বোধন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80810"/>
            <a:ext cx="2286000" cy="228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29000" y="2149896"/>
            <a:ext cx="21579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মিনার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703603"/>
            <a:ext cx="42562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২৪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পুলিশ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উক্ত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ভেংগে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ফেলে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5171" y="3766810"/>
            <a:ext cx="86432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২১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হত্যার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প্রতিবাদে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–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মাহবুবুল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চৌধুরী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“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কাঁদতে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আসিনি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ফাসির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দাবীনিয়ে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এসেছি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’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আলাউদ্দিন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আজাদ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“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স্মৃতির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’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কবিতা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রচনা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আব্দুল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গাফফার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চৌধুরী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রচনা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“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ভাইয়ের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রক্তে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রাঙানো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কিভুলিতে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”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আব্দুল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লতিফ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রচনা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-”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মায়ের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কাইড়া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”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ড.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মুনীর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চৌধুরী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জেলে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বসে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রচনা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“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নাটক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”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কথা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শিল্প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সাহিত্য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সংস্কৃতিতে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ঝড়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উঠে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বাধ্য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অন্যতম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স্বীকৃতি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বাধ্য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১৯৫৬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lvl="0"/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বাংলাকে</a:t>
            </a:r>
            <a:r>
              <a:rPr lang="en-US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সংবিধানে</a:t>
            </a:r>
            <a:r>
              <a:rPr lang="en-US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অন্তর্ভুক্ত</a:t>
            </a:r>
            <a:r>
              <a:rPr lang="en-US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25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9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228600"/>
            <a:ext cx="41504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বাংগালী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জাতীয়তাবাদের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বিকাশ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5100"/>
            <a:ext cx="87719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বাংগালী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জাতীয়তাবাদের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বিকাশে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ঐক্যবদ্ধ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মোহ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খুব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দ্রুত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কেটে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লাগল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বাংগালি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নিজেদের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আত্বপরিচয়ে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রজনীতি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অর্থনীতি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সংস্কৃতি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গড়ে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তোলার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গুরুত্ত্ব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উপলব্ধি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পরবর্তিতে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গড়তে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গুরুত্ত্বপুর্ণ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ভুমিকা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141" y="3657600"/>
            <a:ext cx="8781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১৯৫৩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দিবস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বছর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নগ্ন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হেটে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মিনারে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গিয়ে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শ্রদ্ধা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জানাই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1865317"/>
            <a:ext cx="2705100" cy="16954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571" y="4391816"/>
            <a:ext cx="89627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কানাডা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প্রবাসী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কয়েক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বাংগালীর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উদ্যেগে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কুনৈতিক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প্রচেষ্টায়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১৯৯৯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১৭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নভেম্বর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জাতি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সংঘের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সংস্কৃতি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অংগ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প্রতিষ্ঠান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ইউনেস্কো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ফেব্রুয়ারিকে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আন্তর্জাতিক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মাতৃভাষা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দিবস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হিষেবে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স্বীকৃতি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1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381000"/>
            <a:ext cx="2476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5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209800"/>
            <a:ext cx="72362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বিভক্ত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বাংগালী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জাতিয়তাবাদের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বিকাশে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প্রভাবিত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70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424934"/>
            <a:ext cx="18293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082" y="1348264"/>
            <a:ext cx="8686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উদ্বোধন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2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২২শে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শফিউরের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বাবা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আলাউদ্দিন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আজাদ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কবিতা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রচনা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স্মৃতির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মিনার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ড.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মুনীর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চৌধুরী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নাটক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লিখেছিলেন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কবর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সংবিধানে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অন্তর্ভুক্ত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১৯৫৬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আন্তর্জাতিক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মাতৃভাষা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দিবস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কবে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১৯৯৯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সনের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১৭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নভেম্বর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81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371600"/>
            <a:ext cx="5174698" cy="386112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70311" y="152400"/>
            <a:ext cx="41392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8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8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636" y="5071128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আন্তর্জাতিক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মাতৃভাষা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দিবস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গুরুত্ব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endParaRPr lang="en-US" sz="48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নিজের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ভাষায়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আসবে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11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30" y="118566"/>
            <a:ext cx="8794028" cy="658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39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495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286000"/>
            <a:ext cx="4495800" cy="395128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মুহাম্মদ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সুলতান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মাহমুদ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তালুকদার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পবুরিয়াচালা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ইসলামিয়া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আলিম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মাদরাসা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ডাকঘরঃ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রঘুনাথপুর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কালিয়াকৈর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গাজীপুর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 algn="ctr"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sultaanmahmod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1@gmail.com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0" y="1535113"/>
            <a:ext cx="3733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286000"/>
            <a:ext cx="3733800" cy="3951288"/>
          </a:xfrm>
          <a:ln>
            <a:solidFill>
              <a:schemeClr val="bg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০১</a:t>
            </a:r>
          </a:p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০১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বাঙালী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জাতীয়তাবাদে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8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03257"/>
            <a:ext cx="34884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49581"/>
            <a:ext cx="2660463" cy="31512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832" y="961528"/>
            <a:ext cx="3386815" cy="27722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5791200"/>
            <a:ext cx="50850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মিছিল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240" y="1447800"/>
            <a:ext cx="2599173" cy="1579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70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3622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আজকে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</a:t>
            </a:r>
          </a:p>
          <a:p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বাঙ্গালী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জাতীয়তাবাদের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বিকাশে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70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8073044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5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ফলঃ</a:t>
            </a:r>
            <a:endParaRPr lang="en-US" sz="5400" b="1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----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পটভূমি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গুরুত্ত্ব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জাতীয়বাদের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উম্মেষে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গুরুত্ত্ব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জাতিসংঘ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কর্তৃক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ফেব্রুয়ারীকে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আন্তর্জাতিক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মাতৃভাষা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দিবস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স্বীকৃতি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দেওয়ার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গুরুত্ব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বিশ্লেষন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400" b="1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20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79" y="955631"/>
            <a:ext cx="2400300" cy="1752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8932" y="392668"/>
            <a:ext cx="30716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এগুলো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26" y="3276600"/>
            <a:ext cx="2362200" cy="29970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2079" y="2322493"/>
            <a:ext cx="2386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জিন্নাহ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626" y="5950475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শেরে</a:t>
            </a:r>
            <a:r>
              <a:rPr lang="en-US" sz="2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বাঙলা</a:t>
            </a:r>
            <a:r>
              <a:rPr lang="en-US" sz="2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4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24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ফজলুল</a:t>
            </a:r>
            <a:r>
              <a:rPr lang="en-US" sz="24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হক</a:t>
            </a:r>
            <a:endParaRPr lang="en-US" sz="24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5826" y="1232648"/>
            <a:ext cx="64139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১৯৩৭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তখন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জিন্নাহ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দাপ্তরিক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উর্দু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প্রস্তাব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 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32379" y="3581399"/>
            <a:ext cx="6859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শেরে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ফজলুল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বিরোধীতা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।  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29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0409" y="5943600"/>
            <a:ext cx="3693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বিজ্ঞানী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ড.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মুহম্মদ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এনামুল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09" y="262680"/>
            <a:ext cx="2915343" cy="194356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663425"/>
            <a:ext cx="2190470" cy="315099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36" y="2206242"/>
            <a:ext cx="34940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77870" y="1232682"/>
            <a:ext cx="3719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প্রবন্ধ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প্রতিবাদ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জানান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609600"/>
            <a:ext cx="2087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</a:rPr>
              <a:t>ছবি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দুটি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কার</a:t>
            </a:r>
            <a:r>
              <a:rPr lang="en-US" sz="2400" b="1" dirty="0" smtClean="0">
                <a:solidFill>
                  <a:schemeClr val="bg1"/>
                </a:solidFill>
              </a:rPr>
              <a:t> ?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1743706"/>
            <a:ext cx="46971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১৯৪৭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কামরুদ্দিন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আহমদের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নেতৃত্বে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আজাদী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মাতৃভাষায়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দাবী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জানায়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3195" y="2842065"/>
            <a:ext cx="645080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সেপ্টেম্বর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বিশ্ববিদ্যালয়ের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অধ্যাপক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আবুল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কাশেমের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নেতৃত্বে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তমুদ্দিন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মজলিস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সাংস্কৃতিক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প্রতিষ্ঠান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গড়ে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তোলে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৬-৭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সেপ্টেম্বর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উক্ত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সংগঠনের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সম্মেলনে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আইন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আদালতের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বাহন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প্রস্তাব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১৯৪৭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ডিসেম্বড়ে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করাচীতে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অনুষ্ঠিত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সম্মেলনে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উর্দুকে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প্রস্তাব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গৃহীত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তীব্র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প্রতিবাদ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দাবীতে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লেখালেখি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মাসেই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সংগ্রাম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গড়ে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উঠে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১৯৪৮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২৩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ধীরেন্দ্রনাথ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দত্ত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উর্দু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ইংরেজী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ব্যবহারের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পাশাপাশি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ব্যবহারের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দাবী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জানান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দাবী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অগ্রায্য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২৬ ও ২৭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ধর্মঘট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09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081" y="152400"/>
            <a:ext cx="891091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বিশ্ববিদ্যালয়ে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সর্বদলীয়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সংগ্রাম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পুনর্গঠিত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১১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দাবী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দিবশ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হয়।১৯৪৮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৪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জানুয়ারী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প্রতিষ্ঠিত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ছাত্রলীগ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ঐ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কর্মসুচী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বিশেষ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ভুমিকা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পিকেটিং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৬৯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কর্মীকে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গ্রেপ্তার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প্রতিবাদে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১৩-১৫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ধর্মঘট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১৫ই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পকিস্তানের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মূখ্য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খাজা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নাজিম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উদ্দিন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সংগ্রাম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৮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চুক্তিতে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স্বাক্ষর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বাধ্য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০৮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হলোঃ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গ্রেপ্তআর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কৃত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বন্দীদের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পুলিশি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অত্যাচারের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তদন্ত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বিবৃতি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অন্যতম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পূর্ব্বাংলা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বিষেশ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প্রস্তাব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উত্থাপন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পূর্ব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ইংরেজী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উঠে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যাওয়ার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হিসেবস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প্রবর্তন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সংবাদ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পত্রের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নিষেধাজ্ঞা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প্রত্যাহার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৬।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অংষগ্রহন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কারীদের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বিরুদ্ধে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৭। ২৯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জারীকৃত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১৪৪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প্রত্যাহার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৮।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রাশট্র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দুশমনদের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অনুপ্রানিত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মর্মে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মুখ্যমন্ত্রীর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ভূল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স্বীকার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বক্তব্য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দিবেন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98" y="3975690"/>
            <a:ext cx="2400300" cy="1752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1000" y="5347447"/>
            <a:ext cx="2321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জিন্নাহ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1300" y="3777787"/>
            <a:ext cx="6210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১৯৪৮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১৯শে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গভর্ণর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জিন্নাহ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২১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রেসকোর্স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ময়দানে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অনুষ্ঠিত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জনসভায়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দ্ব্যর্থহীন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কন্ঠে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‘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উর্দুই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মাত্র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’।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1300" y="5208947"/>
            <a:ext cx="6210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২৪শে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বিশ্ববিদ্যালয়ের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সমাবর্তনেও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অনূরুপ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দিলে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সমাজ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তীব্রভাবে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প্রতিবাদ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জানায়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উক্তির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প্রতিবাদ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জানায়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রেসকোর্স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ময়দানের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ঘোষনারও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প্রতিবাদ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জানায়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8635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0999" y="152400"/>
            <a:ext cx="84144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বাঙালী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জাতীয়তা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বাদের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বহিঃপ্রকাশ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।এ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ভূখন্ডে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বসবাসকারী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ক্ষুদ্র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নৃগোষ্ঠীগুলো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উর্দু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বরং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বাঙলাকেই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সমর্থন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8872" y="1219200"/>
            <a:ext cx="902202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 ১৯৫২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২৬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জানুয়ারী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পল্টন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ময়দানে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অনুষ্ঠিত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জনসভায়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খাজা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নাজিম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উদ্দীন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জিন্নাহকে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অনুকরন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উর্দুকে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just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প্রতিবাদে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সমাজ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৩০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জানুয়ারী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ধর্মঘট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আব্দুল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মতিনকে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just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আহবায়ক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সংগ্রাম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সংগঠিত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 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ধর্মঘট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২১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সারাদেশে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ধর্মঘট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সিদ্ধান্ত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ঐ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দিবস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সিদ্ধান্ত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গৃহীত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দাবী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সুপ্রতিষ্ঠিত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হওয়া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পর্যন্ত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সংগ্রাম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চালিয়ে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যাওয়ার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সিদ্ধান্ত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কারাবন্দী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মেডিকেল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হাসপাতালে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চিকিৎসাধীন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২১শে </a:t>
            </a:r>
          </a:p>
          <a:p>
            <a:pPr algn="just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কর্মসূচি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মুসলীম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নেতাকর্মীদেরকে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ডেকে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just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ই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বন্দি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মহিউদ্দিন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আহমেদ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কারাগার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ফরিদপুর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জেলা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কারাগারে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স্থানান্তর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সেখানে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দুজনেই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রাজবন্দীদের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</a:t>
            </a:r>
          </a:p>
          <a:p>
            <a:pPr algn="just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দাবীতে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অনশন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দেশ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ব্যপী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জনমত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গড়ে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উঠতে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68051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468</TotalTime>
  <Words>1285</Words>
  <Application>Microsoft Office PowerPoint</Application>
  <PresentationFormat>On-screen Show (4:3)</PresentationFormat>
  <Paragraphs>132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Thatch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পরিচিতি</dc:title>
  <dc:creator>SULTAN MAHMOUD</dc:creator>
  <cp:lastModifiedBy>SULTAN MAHMOUD</cp:lastModifiedBy>
  <cp:revision>106</cp:revision>
  <dcterms:created xsi:type="dcterms:W3CDTF">2006-08-16T00:00:00Z</dcterms:created>
  <dcterms:modified xsi:type="dcterms:W3CDTF">2016-09-12T08:35:09Z</dcterms:modified>
</cp:coreProperties>
</file>